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99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62-49CF-99C5-76C43905798F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B62-49CF-99C5-76C43905798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62-49CF-99C5-76C43905798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EEA-4E2E-9E40-D9E01AF826B3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EEA-4E2E-9E40-D9E01AF826B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2.4</c:v>
                </c:pt>
                <c:pt idx="1">
                  <c:v>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EA-4E2E-9E40-D9E01AF826B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358-4666-8ABE-85623CF73D87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358-4666-8ABE-85623CF73D8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3.2</c:v>
                </c:pt>
                <c:pt idx="1">
                  <c:v>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58-4666-8ABE-85623CF73D8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916-422A-B376-AB83998C051F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916-422A-B376-AB83998C051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1.9000000000000004</c:v>
                </c:pt>
                <c:pt idx="1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16-422A-B376-AB83998C051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04A-4188-BA14-C436B92572E3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04A-4188-BA14-C436B92572E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</c:v>
                </c:pt>
                <c:pt idx="1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4A-4188-BA14-C436B92572E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E11-49C2-BC03-BF9FE83D760E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E11-49C2-BC03-BF9FE83D760E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0.30000000000000071</c:v>
                </c:pt>
                <c:pt idx="1">
                  <c:v>9.6999999999999993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11-49C2-BC03-BF9FE83D760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D3-41EB-9652-641580967C2A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CD3-41EB-9652-641580967C2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1.1000000000000001</c:v>
                </c:pt>
                <c:pt idx="1">
                  <c:v>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3-41EB-9652-641580967C2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3AC-4996-918D-D0C51E7EE98B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AC-4996-918D-D0C51E7EE98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0.90000000000000036</c:v>
                </c:pt>
                <c:pt idx="1">
                  <c:v>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AC-4996-918D-D0C51E7EE98B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A6B-438E-8A78-F0E8B26859E4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A6B-438E-8A78-F0E8B26859E4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1.5</c:v>
                </c:pt>
                <c:pt idx="1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B-438E-8A78-F0E8B26859E4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61B-451D-8FEC-02B9BA7E8107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61B-451D-8FEC-02B9BA7E810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2.6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1B-451D-8FEC-02B9BA7E810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772-4F33-A3F3-90B9F3D41365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772-4F33-A3F3-90B9F3D41365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1.4000000000000004</c:v>
                </c:pt>
                <c:pt idx="1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72-4F33-A3F3-90B9F3D41365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77A-42AF-8F03-9B671770BF6A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77A-42AF-8F03-9B671770BF6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1.3000000000000007</c:v>
                </c:pt>
                <c:pt idx="1">
                  <c:v>8.6999999999999993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7A-42AF-8F03-9B671770BF6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6B5A-E013-4CD7-99F9-6B4C37B68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2122FA-B0D4-44AA-B091-0DBFC548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098693-1655-4613-8139-931BCAB9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99DC6-F999-448A-95BF-9D4CFCE6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DF4E5-1748-44F6-AFC1-69F92FEB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5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0CE9F-E65C-4E00-A83B-4634ACC5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CF383A-D8EB-4E78-A27F-4E8F3D74C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BDFDBD-B22D-485A-89A4-0CC00237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0233D-79BD-4BE5-B8E4-CB8BAD11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C00576-85FF-4CE5-B225-CFFAD082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87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27EB5E-CBAE-442F-852A-04C221FC2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F27542-6475-49A8-A05A-E18F3238E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4DF6C-A8E4-4AA4-AE2B-ADDFFEFC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3D6F81-D66B-4FA0-B487-E2A3DB38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1C03F-B334-42EC-ADD9-033B667A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6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84A48-2624-47BD-BDFD-E50006CD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0D442-E05B-4E8C-8639-28F6BD6B7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0F94E-4144-4CC9-82DA-A71077B2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5A10C-E9F5-4F81-8338-4D31830C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E078A3-97A5-4472-B4E5-1FC32574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4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A7F91-0363-4069-B615-FCE94195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14FA0-32B5-401D-844A-E3DD3436B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49246-92C2-4556-AFF0-47429354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0DE5B-3C0A-4301-BEB3-230F7325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03260D-29C0-4AA0-9C03-AA6D0F42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7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5F9AC-71A5-4318-87E0-8D990D14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43CA0-78A3-47C2-9DFF-65EE7340D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604B13-3E89-406B-AE30-50D3CF820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DFDFC-9638-4E79-82EF-855C213E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BA3033-CF70-4DFE-BA38-EDCDD6CC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793318-0DFE-4B58-A9BD-8A9D5BE1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7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AFD08-D72A-4205-B2E8-EB680B3A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C3B27-FD39-473F-BBA3-2274D069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27F2F2-C400-4F73-9A75-F6445DE7D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80609F-5D0B-4C7E-902B-4BED03D1D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F7327F-4099-4D2D-B2AD-AA9673521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D1E5AF-73EC-4229-B799-901CE7F9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8E68A9-27D0-423A-B4BE-DBA263F5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27C162-467F-482C-89ED-5FE875A0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3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819D4-B74E-4512-AA21-0EA332CD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C73255-7F5F-45AB-B82E-787DC5CC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3E942D-3BED-4E43-AEEA-B4E1D4E0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B4DF03-49D6-4085-BDDD-B590B5E5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20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27BC7F-75C7-4AE8-9017-E8E9D206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A4FC5A-DACF-4614-8E12-E66AD4D5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15BB6-4E71-4535-A08D-2BC6BF99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66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7CCBA-0F58-41AB-AF4B-8EC83ED1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8E281-40B9-4DAE-9389-F54EAF8D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4C2DA5-1EF3-4579-BFC5-6E8DECEF5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94D34E-75A4-408E-B43C-CEFE83C2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8807F6-F0B8-4CE7-8C30-6AC9BFB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08B147-6094-4FEE-B283-146219A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6E5FB-65D5-48BC-8532-D082AFB4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6F3CDD-EE52-4797-BEB9-83FCB903C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198509-6751-4B02-B472-48CB1138E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D05DC9-0089-4D9F-8E19-A128790C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C521B6-8D36-466F-892B-1D2062B4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7F9C72-F9FB-4F30-8871-02C7469D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9E662B-81D8-47D5-9C71-2B85C6AC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026E83-31A4-4CF2-B7BA-DB144AC4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D9DC5-7C60-42E4-A20A-7DE2F2935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933132-10DD-42CC-9EDF-408350D7F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5AA9B-13CF-451A-8B2F-ACFC305AA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71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17" Type="http://schemas.openxmlformats.org/officeDocument/2006/relationships/image" Target="../media/image12.png"/><Relationship Id="rId2" Type="http://schemas.openxmlformats.org/officeDocument/2006/relationships/chart" Target="../charts/chart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5" Type="http://schemas.openxmlformats.org/officeDocument/2006/relationships/image" Target="../media/image10.jpg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图片包含 游戏机, 电路&#10;&#10;描述已自动生成">
            <a:extLst>
              <a:ext uri="{FF2B5EF4-FFF2-40B4-BE49-F238E27FC236}">
                <a16:creationId xmlns:a16="http://schemas.microsoft.com/office/drawing/2014/main" id="{5521A94E-DDE8-95D4-F9A6-ADB22FFA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7" t="39639" r="21069" b="39667"/>
          <a:stretch/>
        </p:blipFill>
        <p:spPr>
          <a:xfrm>
            <a:off x="8822756" y="2408036"/>
            <a:ext cx="1492223" cy="36464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片包含 空气, 灯光, 飞机, 绿色&#10;&#10;描述已自动生成">
            <a:extLst>
              <a:ext uri="{FF2B5EF4-FFF2-40B4-BE49-F238E27FC236}">
                <a16:creationId xmlns:a16="http://schemas.microsoft.com/office/drawing/2014/main" id="{E0EDFEFA-BBAF-9569-E2FF-7A1AF4078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6" t="25631" r="22557" b="8365"/>
          <a:stretch/>
        </p:blipFill>
        <p:spPr>
          <a:xfrm>
            <a:off x="10494636" y="2056879"/>
            <a:ext cx="1325880" cy="1530871"/>
          </a:xfrm>
          <a:prstGeom prst="rect">
            <a:avLst/>
          </a:prstGeom>
        </p:spPr>
      </p:pic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91219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Diameter: 11mm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36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4" name="图片 63" descr="图片包含 游戏机&#10;&#10;描述已自动生成">
            <a:extLst>
              <a:ext uri="{FF2B5EF4-FFF2-40B4-BE49-F238E27FC236}">
                <a16:creationId xmlns:a16="http://schemas.microsoft.com/office/drawing/2014/main" id="{38774496-7D0A-3721-BFFB-5030BD967A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0" t="40634" r="21854" b="37758"/>
          <a:stretch/>
        </p:blipFill>
        <p:spPr>
          <a:xfrm>
            <a:off x="8841975" y="3070824"/>
            <a:ext cx="1466284" cy="379476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56E3980-D032-ADB1-7035-D6526B6AF0B4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304145A-1352-4D39-0E54-251DDF91188A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45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2545855" y="659390"/>
            <a:ext cx="7327611" cy="4847562"/>
            <a:chOff x="3641529" y="2083125"/>
            <a:chExt cx="4487653" cy="237990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592945" y="2147001"/>
                <a:ext cx="729358" cy="231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8"/>
              <a:ext cx="1071916" cy="950726"/>
              <a:chOff x="4483055" y="1985414"/>
              <a:chExt cx="950081" cy="584774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669656" y="2080219"/>
                <a:ext cx="621457" cy="288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547083" y="2079935"/>
                <a:ext cx="659598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169432" y="3581443"/>
              <a:ext cx="2181157" cy="369239"/>
              <a:chOff x="4483055" y="1985414"/>
              <a:chExt cx="950081" cy="584774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570134" y="2067659"/>
                <a:ext cx="775270" cy="406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93794"/>
              <a:ext cx="2181157" cy="369239"/>
              <a:chOff x="4483055" y="1985414"/>
              <a:chExt cx="950081" cy="584774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613272" y="2024664"/>
                <a:ext cx="688993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78331" y="2060042"/>
                <a:ext cx="557407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6259260" y="3264136"/>
              <a:ext cx="763" cy="31581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2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手机, 电话, 桌子, 橙子&#10;&#10;描述已自动生成">
            <a:extLst>
              <a:ext uri="{FF2B5EF4-FFF2-40B4-BE49-F238E27FC236}">
                <a16:creationId xmlns:a16="http://schemas.microsoft.com/office/drawing/2014/main" id="{2E2B3EA7-96C9-EF14-37D3-344B453B8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5" t="16778" r="6238" b="25925"/>
          <a:stretch/>
        </p:blipFill>
        <p:spPr>
          <a:xfrm>
            <a:off x="10462244" y="2299232"/>
            <a:ext cx="1323647" cy="98770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5478E4-E1DF-9558-9A4D-9F87EB98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19" y="2441326"/>
            <a:ext cx="1487254" cy="35176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79217D73-62C2-AB3D-F9F0-1A54703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60" y="3071442"/>
            <a:ext cx="1487247" cy="3601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6866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radius: 10mm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72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0FED237-C8F6-17F3-C095-98FF0408B403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5E52F3-42D8-AF65-264B-9E49BEC7771F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0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959967A-893D-C8BF-3825-8EC34617B5B9}"/>
              </a:ext>
            </a:extLst>
          </p:cNvPr>
          <p:cNvGrpSpPr/>
          <p:nvPr/>
        </p:nvGrpSpPr>
        <p:grpSpPr>
          <a:xfrm>
            <a:off x="1330846" y="1357498"/>
            <a:ext cx="4822641" cy="1572747"/>
            <a:chOff x="1330846" y="1357498"/>
            <a:chExt cx="4822641" cy="1572747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883361D2-2563-30F4-20C9-E036E36A10E4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FC2E7EBF-E3AC-1D3C-D942-CBA309508E4C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Ring (Zip)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FC0B7561-6E6F-67DC-6E11-1A576C8F6B88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182" name="图表 181">
                  <a:extLst>
                    <a:ext uri="{FF2B5EF4-FFF2-40B4-BE49-F238E27FC236}">
                      <a16:creationId xmlns:a16="http://schemas.microsoft.com/office/drawing/2014/main" id="{CD2F37E5-6F08-13A9-AAE3-6BA858664A1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1070557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F60A68A3-97D4-E204-E91B-0CDCEEA3CB7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C7965F61-C9E8-3173-D57D-5F9503548811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9.5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EA3945A4-42FE-E392-FAFF-2F5BEB2883F6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179" name="图表 178">
                  <a:extLst>
                    <a:ext uri="{FF2B5EF4-FFF2-40B4-BE49-F238E27FC236}">
                      <a16:creationId xmlns:a16="http://schemas.microsoft.com/office/drawing/2014/main" id="{088E33DD-2578-91AB-407A-5A0E573BB7E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272080385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0E8AE464-08AB-5D7F-89A8-E102B666DB1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089F6349-52C5-F811-3C2C-91AFE3EC67C9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9.8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9A5C5368-D429-F595-0D7D-40D9237AD98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176" name="图表 175">
                  <a:extLst>
                    <a:ext uri="{FF2B5EF4-FFF2-40B4-BE49-F238E27FC236}">
                      <a16:creationId xmlns:a16="http://schemas.microsoft.com/office/drawing/2014/main" id="{954A60F3-B932-EB7B-9ED0-2F29B1F3321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876526847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D6F17131-DFFE-290E-29DB-07311BF1AFBD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4D84062D-4780-3FD0-F2AF-600824ADB24C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9.7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9D711FF9-8CEE-41F7-3377-EA88A4D01949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FEF024EF-274A-AA52-B7EC-4843EA79FB14}"/>
              </a:ext>
            </a:extLst>
          </p:cNvPr>
          <p:cNvGrpSpPr/>
          <p:nvPr/>
        </p:nvGrpSpPr>
        <p:grpSpPr>
          <a:xfrm>
            <a:off x="5889189" y="1357498"/>
            <a:ext cx="4822641" cy="1572747"/>
            <a:chOff x="1330846" y="1357498"/>
            <a:chExt cx="4822641" cy="1572747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0A8658BA-4220-5159-BFA0-8AFCCB7D0C1C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1A2B2CFA-F4D2-DC97-4E6F-7C84D5343692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Tapstrap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C2CA8781-275A-093C-BA74-CCC5F8626923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37" name="图表 236">
                  <a:extLst>
                    <a:ext uri="{FF2B5EF4-FFF2-40B4-BE49-F238E27FC236}">
                      <a16:creationId xmlns:a16="http://schemas.microsoft.com/office/drawing/2014/main" id="{A4F0707F-9064-BD4A-3FEA-93BAA996D2A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12743934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AA68EC61-66DF-7AB1-5B37-1543231A99A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9" name="文本框 238">
                  <a:extLst>
                    <a:ext uri="{FF2B5EF4-FFF2-40B4-BE49-F238E27FC236}">
                      <a16:creationId xmlns:a16="http://schemas.microsoft.com/office/drawing/2014/main" id="{DEADF3DE-7409-1051-98DA-B68E2A6E75D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9215762B-0363-A6F9-2D09-6D35F054608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34" name="图表 233">
                  <a:extLst>
                    <a:ext uri="{FF2B5EF4-FFF2-40B4-BE49-F238E27FC236}">
                      <a16:creationId xmlns:a16="http://schemas.microsoft.com/office/drawing/2014/main" id="{94F6DAAB-852D-5FCE-36E8-AED6B9379B3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322347130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EC5A7CE0-D20C-43CA-804A-D55D8EC96374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6" name="文本框 235">
                  <a:extLst>
                    <a:ext uri="{FF2B5EF4-FFF2-40B4-BE49-F238E27FC236}">
                      <a16:creationId xmlns:a16="http://schemas.microsoft.com/office/drawing/2014/main" id="{9C53EAFF-334A-AD84-4970-E163947F283D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7.6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8A004867-CFB8-B8E3-9DAB-24F5ED378B61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31" name="图表 230">
                  <a:extLst>
                    <a:ext uri="{FF2B5EF4-FFF2-40B4-BE49-F238E27FC236}">
                      <a16:creationId xmlns:a16="http://schemas.microsoft.com/office/drawing/2014/main" id="{1CBE4BDB-D33C-5DF3-8BE3-242051E0933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9301031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2D20C66E-058D-478F-A99C-C043E50CAE2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FA88EB51-1AF6-C1BC-5E52-EE73A0AC94F2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2F11A88B-D763-406F-E171-C8D3A3734C51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054A4B95-4BB7-8809-2AE5-955C3E3D976F}"/>
              </a:ext>
            </a:extLst>
          </p:cNvPr>
          <p:cNvGrpSpPr/>
          <p:nvPr/>
        </p:nvGrpSpPr>
        <p:grpSpPr>
          <a:xfrm>
            <a:off x="1357799" y="2930245"/>
            <a:ext cx="4822641" cy="1572747"/>
            <a:chOff x="1330846" y="1357498"/>
            <a:chExt cx="4822641" cy="1572747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7EE3AD5-9964-8927-08F1-5BC68AA67BF3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275E154D-E84C-6598-E1D4-310C6D75F2AB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Myo EMG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23741F22-E298-C49E-51CB-32627DE08AEF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71" name="图表 270">
                  <a:extLst>
                    <a:ext uri="{FF2B5EF4-FFF2-40B4-BE49-F238E27FC236}">
                      <a16:creationId xmlns:a16="http://schemas.microsoft.com/office/drawing/2014/main" id="{576C8DAF-BDBF-9EF3-3B36-48D90A8B61D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76654278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sp>
              <p:nvSpPr>
                <p:cNvPr id="272" name="文本框 271">
                  <a:extLst>
                    <a:ext uri="{FF2B5EF4-FFF2-40B4-BE49-F238E27FC236}">
                      <a16:creationId xmlns:a16="http://schemas.microsoft.com/office/drawing/2014/main" id="{1ACC056E-46E4-FCE2-E678-84C98149810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3" name="文本框 272">
                  <a:extLst>
                    <a:ext uri="{FF2B5EF4-FFF2-40B4-BE49-F238E27FC236}">
                      <a16:creationId xmlns:a16="http://schemas.microsoft.com/office/drawing/2014/main" id="{ABE42AF2-A2A5-B86F-5462-4DB3E7BA7C8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8.0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85F6C9EF-48F1-9E7B-FCD5-CA4E4C17853E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68" name="图表 267">
                  <a:extLst>
                    <a:ext uri="{FF2B5EF4-FFF2-40B4-BE49-F238E27FC236}">
                      <a16:creationId xmlns:a16="http://schemas.microsoft.com/office/drawing/2014/main" id="{F4958621-522B-33DB-0C74-28E77E0A50F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78006907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1A88F0F9-5D11-B48B-FBA1-976A94F3C24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C2399E89-BE23-A379-772A-8EF145D9F632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4" name="组合 263">
                <a:extLst>
                  <a:ext uri="{FF2B5EF4-FFF2-40B4-BE49-F238E27FC236}">
                    <a16:creationId xmlns:a16="http://schemas.microsoft.com/office/drawing/2014/main" id="{C9B34560-3F1F-52E4-25C0-EEB1F538656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65" name="图表 264">
                  <a:extLst>
                    <a:ext uri="{FF2B5EF4-FFF2-40B4-BE49-F238E27FC236}">
                      <a16:creationId xmlns:a16="http://schemas.microsoft.com/office/drawing/2014/main" id="{6764A9FD-5697-1CDF-9016-1C6E0C0A427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593819328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  <p:sp>
              <p:nvSpPr>
                <p:cNvPr id="266" name="文本框 265">
                  <a:extLst>
                    <a:ext uri="{FF2B5EF4-FFF2-40B4-BE49-F238E27FC236}">
                      <a16:creationId xmlns:a16="http://schemas.microsoft.com/office/drawing/2014/main" id="{A40BDE44-1CE5-8BFA-1FAD-9A31EBB78D1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67" name="文本框 266">
                  <a:extLst>
                    <a:ext uri="{FF2B5EF4-FFF2-40B4-BE49-F238E27FC236}">
                      <a16:creationId xmlns:a16="http://schemas.microsoft.com/office/drawing/2014/main" id="{F5A11967-FD48-B049-0C2B-9A0D3A7FCA57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3.6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C4CB54AE-9351-86F5-5FF4-CDF4BBAD6C0A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49683646-1D46-08F8-FE9F-1D58F975E7E5}"/>
              </a:ext>
            </a:extLst>
          </p:cNvPr>
          <p:cNvGrpSpPr/>
          <p:nvPr/>
        </p:nvGrpSpPr>
        <p:grpSpPr>
          <a:xfrm>
            <a:off x="5916142" y="2930245"/>
            <a:ext cx="4822641" cy="1572747"/>
            <a:chOff x="1330846" y="1357498"/>
            <a:chExt cx="4822641" cy="1572747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59ECE988-0EBF-D1B5-1372-3DF13A46BD65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C42A3EF6-4C62-15AE-7449-BF30A610628F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CyberGlove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B4293BE0-22EA-07F1-A5F4-40A1D49BCDCD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88" name="图表 287">
                  <a:extLst>
                    <a:ext uri="{FF2B5EF4-FFF2-40B4-BE49-F238E27FC236}">
                      <a16:creationId xmlns:a16="http://schemas.microsoft.com/office/drawing/2014/main" id="{EBCB8CC4-EB23-4AC1-8EC1-BC51CFE8156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608776156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1"/>
                </a:graphicData>
              </a:graphic>
            </p:graphicFrame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20637E82-E9E6-F024-59D4-A4CE837258E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90" name="文本框 289">
                  <a:extLst>
                    <a:ext uri="{FF2B5EF4-FFF2-40B4-BE49-F238E27FC236}">
                      <a16:creationId xmlns:a16="http://schemas.microsoft.com/office/drawing/2014/main" id="{03D9B0E1-6F80-9DF5-1A1A-DAA8396EE21C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4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74D2CF2A-9A7D-8EE0-7CD1-5E0CA75363F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85" name="图表 284">
                  <a:extLst>
                    <a:ext uri="{FF2B5EF4-FFF2-40B4-BE49-F238E27FC236}">
                      <a16:creationId xmlns:a16="http://schemas.microsoft.com/office/drawing/2014/main" id="{64219E42-6F08-430A-0F82-4A2EB2CD793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47836313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98CD7ED7-17E4-CAC8-F0D0-EF1F560A8CE1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770C5AA6-D711-8F8E-0898-8C233C7AD75C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2.2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B572B217-B752-3306-7845-3566AA8F0715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82" name="图表 281">
                  <a:extLst>
                    <a:ext uri="{FF2B5EF4-FFF2-40B4-BE49-F238E27FC236}">
                      <a16:creationId xmlns:a16="http://schemas.microsoft.com/office/drawing/2014/main" id="{46811254-ACAD-D3F9-4A56-7E4BFAFD0C4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5422155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A45FD678-A49E-22CC-EFB3-6D9DEDE7E63B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4" name="文本框 283">
                  <a:extLst>
                    <a:ext uri="{FF2B5EF4-FFF2-40B4-BE49-F238E27FC236}">
                      <a16:creationId xmlns:a16="http://schemas.microsoft.com/office/drawing/2014/main" id="{128A68AC-BF91-005B-E9F1-8FBA8158AC5D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24E7CFA0-D141-0738-AE20-F8C8F62AE3A2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91" name="图片 290" descr="图片包含 游戏机&#10;&#10;描述已自动生成">
            <a:extLst>
              <a:ext uri="{FF2B5EF4-FFF2-40B4-BE49-F238E27FC236}">
                <a16:creationId xmlns:a16="http://schemas.microsoft.com/office/drawing/2014/main" id="{536B920D-7E98-A742-182F-B89E481D9FC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9" r="11536"/>
          <a:stretch/>
        </p:blipFill>
        <p:spPr>
          <a:xfrm>
            <a:off x="6251373" y="1844309"/>
            <a:ext cx="736160" cy="900861"/>
          </a:xfrm>
          <a:prstGeom prst="rect">
            <a:avLst/>
          </a:prstGeom>
        </p:spPr>
      </p:pic>
      <p:pic>
        <p:nvPicPr>
          <p:cNvPr id="295" name="图片 294" descr="穿着内裤的男人&#10;&#10;描述已自动生成">
            <a:extLst>
              <a:ext uri="{FF2B5EF4-FFF2-40B4-BE49-F238E27FC236}">
                <a16:creationId xmlns:a16="http://schemas.microsoft.com/office/drawing/2014/main" id="{74419C23-9FD0-4D34-FA2D-73C5724875C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32295"/>
          <a:stretch/>
        </p:blipFill>
        <p:spPr>
          <a:xfrm>
            <a:off x="1725747" y="3475937"/>
            <a:ext cx="731541" cy="853509"/>
          </a:xfrm>
          <a:prstGeom prst="rect">
            <a:avLst/>
          </a:prstGeom>
        </p:spPr>
      </p:pic>
      <p:pic>
        <p:nvPicPr>
          <p:cNvPr id="297" name="图片 296" descr="地上穿着球鞋的一双脚&#10;&#10;描述已自动生成">
            <a:extLst>
              <a:ext uri="{FF2B5EF4-FFF2-40B4-BE49-F238E27FC236}">
                <a16:creationId xmlns:a16="http://schemas.microsoft.com/office/drawing/2014/main" id="{407C3731-0C4C-C5E2-C280-5488C5B91EB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 r="9920" b="18056"/>
          <a:stretch/>
        </p:blipFill>
        <p:spPr>
          <a:xfrm rot="16200000">
            <a:off x="6142543" y="3559115"/>
            <a:ext cx="1074971" cy="790853"/>
          </a:xfrm>
          <a:prstGeom prst="rect">
            <a:avLst/>
          </a:prstGeom>
        </p:spPr>
      </p:pic>
      <p:pic>
        <p:nvPicPr>
          <p:cNvPr id="305" name="图片 304" descr="手上戴着戒指&#10;&#10;描述已自动生成">
            <a:extLst>
              <a:ext uri="{FF2B5EF4-FFF2-40B4-BE49-F238E27FC236}">
                <a16:creationId xmlns:a16="http://schemas.microsoft.com/office/drawing/2014/main" id="{D21EE608-8EDD-8447-968F-4A2332F7FE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4389" r="7496"/>
          <a:stretch/>
        </p:blipFill>
        <p:spPr>
          <a:xfrm>
            <a:off x="1718593" y="1976552"/>
            <a:ext cx="818684" cy="7208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959CBE-B502-873A-595F-A01275BD893A}"/>
              </a:ext>
            </a:extLst>
          </p:cNvPr>
          <p:cNvSpPr txBox="1"/>
          <p:nvPr/>
        </p:nvSpPr>
        <p:spPr>
          <a:xfrm>
            <a:off x="3047485" y="3244334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Courier New" panose="02070309020205020404" pitchFamily="49" charset="0"/>
              </a:rPr>
              <a:t>&gt;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Guide to Transparent 3D Printing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25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>
          <a:solidFill>
            <a:schemeClr val="bg2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2310</TotalTime>
  <Words>122</Words>
  <Application>Microsoft Macintosh PowerPoint</Application>
  <PresentationFormat>Widescreen</PresentationFormat>
  <Paragraphs>77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等线</vt:lpstr>
      <vt:lpstr>等线 Light</vt:lpstr>
      <vt:lpstr>Arial</vt:lpstr>
      <vt:lpstr>Calibri</vt:lpstr>
      <vt:lpstr>Courier New</vt:lpstr>
      <vt:lpstr>Helvetica</vt:lpstr>
      <vt:lpstr>Office 主题​​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Lu, Taiting</dc:creator>
  <cp:lastModifiedBy>Lu, Taiting</cp:lastModifiedBy>
  <cp:revision>14</cp:revision>
  <dcterms:created xsi:type="dcterms:W3CDTF">2022-03-14T00:59:04Z</dcterms:created>
  <dcterms:modified xsi:type="dcterms:W3CDTF">2022-10-20T06:46:57Z</dcterms:modified>
</cp:coreProperties>
</file>